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9"/>
  </p:notesMasterIdLst>
  <p:sldIdLst>
    <p:sldId id="256" r:id="rId2"/>
    <p:sldId id="313" r:id="rId3"/>
    <p:sldId id="314" r:id="rId4"/>
    <p:sldId id="403" r:id="rId5"/>
    <p:sldId id="710" r:id="rId6"/>
    <p:sldId id="745" r:id="rId7"/>
    <p:sldId id="743" r:id="rId8"/>
    <p:sldId id="744" r:id="rId9"/>
    <p:sldId id="714" r:id="rId10"/>
    <p:sldId id="715" r:id="rId11"/>
    <p:sldId id="716" r:id="rId12"/>
    <p:sldId id="717" r:id="rId13"/>
    <p:sldId id="718" r:id="rId14"/>
    <p:sldId id="719" r:id="rId15"/>
    <p:sldId id="720" r:id="rId16"/>
    <p:sldId id="721" r:id="rId17"/>
    <p:sldId id="722" r:id="rId18"/>
    <p:sldId id="723" r:id="rId19"/>
    <p:sldId id="724" r:id="rId20"/>
    <p:sldId id="725" r:id="rId21"/>
    <p:sldId id="727" r:id="rId22"/>
    <p:sldId id="731" r:id="rId23"/>
    <p:sldId id="732" r:id="rId24"/>
    <p:sldId id="733" r:id="rId25"/>
    <p:sldId id="734" r:id="rId26"/>
    <p:sldId id="735" r:id="rId27"/>
    <p:sldId id="736" r:id="rId28"/>
    <p:sldId id="737" r:id="rId29"/>
    <p:sldId id="738" r:id="rId30"/>
    <p:sldId id="739" r:id="rId31"/>
    <p:sldId id="740" r:id="rId32"/>
    <p:sldId id="741" r:id="rId33"/>
    <p:sldId id="742" r:id="rId34"/>
    <p:sldId id="746" r:id="rId35"/>
    <p:sldId id="274" r:id="rId36"/>
    <p:sldId id="298" r:id="rId37"/>
    <p:sldId id="297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7B1D5778-E2E7-4E58-97FE-C1E5D4976C0B}"/>
    <pc:docChg chg="custSel addSld delSld modSld sldOrd">
      <pc:chgData name="Wittman, Barry" userId="bff186cd-6ce8-41ba-8e8c-e85cdef216de" providerId="ADAL" clId="{7B1D5778-E2E7-4E58-97FE-C1E5D4976C0B}" dt="2026-03-20T13:56:45.632" v="1221" actId="20577"/>
      <pc:docMkLst>
        <pc:docMk/>
      </pc:docMkLst>
      <pc:sldChg chg="modSp">
        <pc:chgData name="Wittman, Barry" userId="bff186cd-6ce8-41ba-8e8c-e85cdef216de" providerId="ADAL" clId="{7B1D5778-E2E7-4E58-97FE-C1E5D4976C0B}" dt="2026-03-19T20:13:43.951" v="5" actId="20577"/>
        <pc:sldMkLst>
          <pc:docMk/>
          <pc:sldMk cId="0" sldId="256"/>
        </pc:sldMkLst>
        <pc:spChg chg="mod">
          <ac:chgData name="Wittman, Barry" userId="bff186cd-6ce8-41ba-8e8c-e85cdef216de" providerId="ADAL" clId="{7B1D5778-E2E7-4E58-97FE-C1E5D4976C0B}" dt="2026-03-19T20:13:43.95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B1D5778-E2E7-4E58-97FE-C1E5D4976C0B}" dt="2026-03-19T21:06:19.045" v="1177" actId="20577"/>
        <pc:sldMkLst>
          <pc:docMk/>
          <pc:sldMk cId="0" sldId="297"/>
        </pc:sldMkLst>
        <pc:spChg chg="mod">
          <ac:chgData name="Wittman, Barry" userId="bff186cd-6ce8-41ba-8e8c-e85cdef216de" providerId="ADAL" clId="{7B1D5778-E2E7-4E58-97FE-C1E5D4976C0B}" dt="2026-03-19T21:06:19.045" v="117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1:06:03.764" v="1161" actId="20577"/>
        <pc:sldMkLst>
          <pc:docMk/>
          <pc:sldMk cId="0" sldId="298"/>
        </pc:sldMkLst>
        <pc:spChg chg="mod">
          <ac:chgData name="Wittman, Barry" userId="bff186cd-6ce8-41ba-8e8c-e85cdef216de" providerId="ADAL" clId="{7B1D5778-E2E7-4E58-97FE-C1E5D4976C0B}" dt="2026-03-19T21:06:03.764" v="116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9:37.750" v="369" actId="20577"/>
        <pc:sldMkLst>
          <pc:docMk/>
          <pc:sldMk cId="0" sldId="313"/>
        </pc:sldMkLst>
        <pc:spChg chg="mod">
          <ac:chgData name="Wittman, Barry" userId="bff186cd-6ce8-41ba-8e8c-e85cdef216de" providerId="ADAL" clId="{7B1D5778-E2E7-4E58-97FE-C1E5D4976C0B}" dt="2026-03-19T20:19:37.750" v="369" actId="20577"/>
          <ac:spMkLst>
            <pc:docMk/>
            <pc:sldMk cId="0" sldId="313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7B1D5778-E2E7-4E58-97FE-C1E5D4976C0B}" dt="2026-03-19T20:30:52.669" v="661" actId="2696"/>
        <pc:sldMkLst>
          <pc:docMk/>
          <pc:sldMk cId="4010039716" sldId="687"/>
        </pc:sldMkLst>
      </pc:sldChg>
      <pc:sldChg chg="del">
        <pc:chgData name="Wittman, Barry" userId="bff186cd-6ce8-41ba-8e8c-e85cdef216de" providerId="ADAL" clId="{7B1D5778-E2E7-4E58-97FE-C1E5D4976C0B}" dt="2026-03-19T20:30:52.669" v="662" actId="2696"/>
        <pc:sldMkLst>
          <pc:docMk/>
          <pc:sldMk cId="4103696494" sldId="696"/>
        </pc:sldMkLst>
      </pc:sldChg>
      <pc:sldChg chg="del">
        <pc:chgData name="Wittman, Barry" userId="bff186cd-6ce8-41ba-8e8c-e85cdef216de" providerId="ADAL" clId="{7B1D5778-E2E7-4E58-97FE-C1E5D4976C0B}" dt="2026-03-19T20:30:52.825" v="663" actId="2696"/>
        <pc:sldMkLst>
          <pc:docMk/>
          <pc:sldMk cId="3697482216" sldId="697"/>
        </pc:sldMkLst>
      </pc:sldChg>
      <pc:sldChg chg="del">
        <pc:chgData name="Wittman, Barry" userId="bff186cd-6ce8-41ba-8e8c-e85cdef216de" providerId="ADAL" clId="{7B1D5778-E2E7-4E58-97FE-C1E5D4976C0B}" dt="2026-03-19T20:30:52.826" v="664" actId="2696"/>
        <pc:sldMkLst>
          <pc:docMk/>
          <pc:sldMk cId="521805129" sldId="698"/>
        </pc:sldMkLst>
      </pc:sldChg>
      <pc:sldChg chg="del">
        <pc:chgData name="Wittman, Barry" userId="bff186cd-6ce8-41ba-8e8c-e85cdef216de" providerId="ADAL" clId="{7B1D5778-E2E7-4E58-97FE-C1E5D4976C0B}" dt="2026-03-19T20:30:53.014" v="666" actId="2696"/>
        <pc:sldMkLst>
          <pc:docMk/>
          <pc:sldMk cId="2425224663" sldId="699"/>
        </pc:sldMkLst>
      </pc:sldChg>
      <pc:sldChg chg="del">
        <pc:chgData name="Wittman, Barry" userId="bff186cd-6ce8-41ba-8e8c-e85cdef216de" providerId="ADAL" clId="{7B1D5778-E2E7-4E58-97FE-C1E5D4976C0B}" dt="2026-03-19T20:30:53.123" v="667" actId="2696"/>
        <pc:sldMkLst>
          <pc:docMk/>
          <pc:sldMk cId="4246724137" sldId="700"/>
        </pc:sldMkLst>
      </pc:sldChg>
      <pc:sldChg chg="del">
        <pc:chgData name="Wittman, Barry" userId="bff186cd-6ce8-41ba-8e8c-e85cdef216de" providerId="ADAL" clId="{7B1D5778-E2E7-4E58-97FE-C1E5D4976C0B}" dt="2026-03-19T20:30:53.206" v="668" actId="2696"/>
        <pc:sldMkLst>
          <pc:docMk/>
          <pc:sldMk cId="603854150" sldId="701"/>
        </pc:sldMkLst>
      </pc:sldChg>
      <pc:sldChg chg="del">
        <pc:chgData name="Wittman, Barry" userId="bff186cd-6ce8-41ba-8e8c-e85cdef216de" providerId="ADAL" clId="{7B1D5778-E2E7-4E58-97FE-C1E5D4976C0B}" dt="2026-03-19T20:30:53.272" v="669" actId="2696"/>
        <pc:sldMkLst>
          <pc:docMk/>
          <pc:sldMk cId="314189898" sldId="702"/>
        </pc:sldMkLst>
      </pc:sldChg>
      <pc:sldChg chg="del">
        <pc:chgData name="Wittman, Barry" userId="bff186cd-6ce8-41ba-8e8c-e85cdef216de" providerId="ADAL" clId="{7B1D5778-E2E7-4E58-97FE-C1E5D4976C0B}" dt="2026-03-19T20:30:53.406" v="670" actId="2696"/>
        <pc:sldMkLst>
          <pc:docMk/>
          <pc:sldMk cId="2548689686" sldId="703"/>
        </pc:sldMkLst>
      </pc:sldChg>
      <pc:sldChg chg="del">
        <pc:chgData name="Wittman, Barry" userId="bff186cd-6ce8-41ba-8e8c-e85cdef216de" providerId="ADAL" clId="{7B1D5778-E2E7-4E58-97FE-C1E5D4976C0B}" dt="2026-03-19T20:30:53.521" v="671" actId="2696"/>
        <pc:sldMkLst>
          <pc:docMk/>
          <pc:sldMk cId="2172858939" sldId="704"/>
        </pc:sldMkLst>
      </pc:sldChg>
      <pc:sldChg chg="del">
        <pc:chgData name="Wittman, Barry" userId="bff186cd-6ce8-41ba-8e8c-e85cdef216de" providerId="ADAL" clId="{7B1D5778-E2E7-4E58-97FE-C1E5D4976C0B}" dt="2026-03-19T20:30:53.583" v="672" actId="2696"/>
        <pc:sldMkLst>
          <pc:docMk/>
          <pc:sldMk cId="3534431248" sldId="705"/>
        </pc:sldMkLst>
      </pc:sldChg>
      <pc:sldChg chg="del">
        <pc:chgData name="Wittman, Barry" userId="bff186cd-6ce8-41ba-8e8c-e85cdef216de" providerId="ADAL" clId="{7B1D5778-E2E7-4E58-97FE-C1E5D4976C0B}" dt="2026-03-19T20:30:53.732" v="673" actId="2696"/>
        <pc:sldMkLst>
          <pc:docMk/>
          <pc:sldMk cId="1819483371" sldId="706"/>
        </pc:sldMkLst>
      </pc:sldChg>
      <pc:sldChg chg="del">
        <pc:chgData name="Wittman, Barry" userId="bff186cd-6ce8-41ba-8e8c-e85cdef216de" providerId="ADAL" clId="{7B1D5778-E2E7-4E58-97FE-C1E5D4976C0B}" dt="2026-03-19T20:30:53.815" v="674" actId="2696"/>
        <pc:sldMkLst>
          <pc:docMk/>
          <pc:sldMk cId="1480723774" sldId="707"/>
        </pc:sldMkLst>
      </pc:sldChg>
      <pc:sldChg chg="del">
        <pc:chgData name="Wittman, Barry" userId="bff186cd-6ce8-41ba-8e8c-e85cdef216de" providerId="ADAL" clId="{7B1D5778-E2E7-4E58-97FE-C1E5D4976C0B}" dt="2026-03-19T20:30:52.653" v="660" actId="2696"/>
        <pc:sldMkLst>
          <pc:docMk/>
          <pc:sldMk cId="2637828446" sldId="708"/>
        </pc:sldMkLst>
      </pc:sldChg>
      <pc:sldChg chg="modSp modAnim">
        <pc:chgData name="Wittman, Barry" userId="bff186cd-6ce8-41ba-8e8c-e85cdef216de" providerId="ADAL" clId="{7B1D5778-E2E7-4E58-97FE-C1E5D4976C0B}" dt="2026-03-19T20:17:53.890" v="314" actId="6549"/>
        <pc:sldMkLst>
          <pc:docMk/>
          <pc:sldMk cId="2604824229" sldId="710"/>
        </pc:sldMkLst>
        <pc:spChg chg="mod">
          <ac:chgData name="Wittman, Barry" userId="bff186cd-6ce8-41ba-8e8c-e85cdef216de" providerId="ADAL" clId="{7B1D5778-E2E7-4E58-97FE-C1E5D4976C0B}" dt="2026-03-19T20:17:53.890" v="314" actId="6549"/>
          <ac:spMkLst>
            <pc:docMk/>
            <pc:sldMk cId="2604824229" sldId="710"/>
            <ac:spMk id="5" creationId="{C25D905A-F411-457A-BA23-5F8FE0AC44DA}"/>
          </ac:spMkLst>
        </pc:spChg>
      </pc:sldChg>
      <pc:sldChg chg="del">
        <pc:chgData name="Wittman, Barry" userId="bff186cd-6ce8-41ba-8e8c-e85cdef216de" providerId="ADAL" clId="{7B1D5778-E2E7-4E58-97FE-C1E5D4976C0B}" dt="2026-03-19T20:30:57.466" v="675" actId="2696"/>
        <pc:sldMkLst>
          <pc:docMk/>
          <pc:sldMk cId="1916334982" sldId="711"/>
        </pc:sldMkLst>
      </pc:sldChg>
      <pc:sldChg chg="del">
        <pc:chgData name="Wittman, Barry" userId="bff186cd-6ce8-41ba-8e8c-e85cdef216de" providerId="ADAL" clId="{7B1D5778-E2E7-4E58-97FE-C1E5D4976C0B}" dt="2026-03-19T20:30:57.590" v="676" actId="2696"/>
        <pc:sldMkLst>
          <pc:docMk/>
          <pc:sldMk cId="1307224106" sldId="712"/>
        </pc:sldMkLst>
      </pc:sldChg>
      <pc:sldChg chg="del">
        <pc:chgData name="Wittman, Barry" userId="bff186cd-6ce8-41ba-8e8c-e85cdef216de" providerId="ADAL" clId="{7B1D5778-E2E7-4E58-97FE-C1E5D4976C0B}" dt="2026-03-19T20:30:57.629" v="677" actId="2696"/>
        <pc:sldMkLst>
          <pc:docMk/>
          <pc:sldMk cId="4236974031" sldId="713"/>
        </pc:sldMkLst>
      </pc:sldChg>
      <pc:sldChg chg="modSp add">
        <pc:chgData name="Wittman, Barry" userId="bff186cd-6ce8-41ba-8e8c-e85cdef216de" providerId="ADAL" clId="{7B1D5778-E2E7-4E58-97FE-C1E5D4976C0B}" dt="2026-03-19T20:20:05.892" v="437" actId="20577"/>
        <pc:sldMkLst>
          <pc:docMk/>
          <pc:sldMk cId="26637562" sldId="714"/>
        </pc:sldMkLst>
        <pc:spChg chg="mod">
          <ac:chgData name="Wittman, Barry" userId="bff186cd-6ce8-41ba-8e8c-e85cdef216de" providerId="ADAL" clId="{7B1D5778-E2E7-4E58-97FE-C1E5D4976C0B}" dt="2026-03-19T20:19:59.232" v="413" actId="6549"/>
          <ac:spMkLst>
            <pc:docMk/>
            <pc:sldMk cId="26637562" sldId="714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0:20:05.892" v="437" actId="20577"/>
          <ac:spMkLst>
            <pc:docMk/>
            <pc:sldMk cId="26637562" sldId="714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623524673" sldId="715"/>
        </pc:sldMkLst>
      </pc:sldChg>
      <pc:sldChg chg="modSp add modAnim">
        <pc:chgData name="Wittman, Barry" userId="bff186cd-6ce8-41ba-8e8c-e85cdef216de" providerId="ADAL" clId="{7B1D5778-E2E7-4E58-97FE-C1E5D4976C0B}" dt="2026-03-19T20:22:31.682" v="549" actId="1038"/>
        <pc:sldMkLst>
          <pc:docMk/>
          <pc:sldMk cId="2828229481" sldId="716"/>
        </pc:sldMkLst>
        <pc:spChg chg="mod">
          <ac:chgData name="Wittman, Barry" userId="bff186cd-6ce8-41ba-8e8c-e85cdef216de" providerId="ADAL" clId="{7B1D5778-E2E7-4E58-97FE-C1E5D4976C0B}" dt="2026-03-19T20:21:47.077" v="527" actId="6549"/>
          <ac:spMkLst>
            <pc:docMk/>
            <pc:sldMk cId="2828229481" sldId="716"/>
            <ac:spMk id="3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0:22:02.998" v="540" actId="1076"/>
          <ac:spMkLst>
            <pc:docMk/>
            <pc:sldMk cId="2828229481" sldId="716"/>
            <ac:spMk id="49" creationId="{00000000-0000-0000-0000-000000000000}"/>
          </ac:spMkLst>
        </pc:spChg>
        <pc:grpChg chg="mod">
          <ac:chgData name="Wittman, Barry" userId="bff186cd-6ce8-41ba-8e8c-e85cdef216de" providerId="ADAL" clId="{7B1D5778-E2E7-4E58-97FE-C1E5D4976C0B}" dt="2026-03-19T20:22:31.682" v="549" actId="1038"/>
          <ac:grpSpMkLst>
            <pc:docMk/>
            <pc:sldMk cId="2828229481" sldId="716"/>
            <ac:grpSpMk id="60" creationId="{00000000-0000-0000-0000-000000000000}"/>
          </ac:grpSpMkLst>
        </pc:grpChg>
        <pc:grpChg chg="mod">
          <ac:chgData name="Wittman, Barry" userId="bff186cd-6ce8-41ba-8e8c-e85cdef216de" providerId="ADAL" clId="{7B1D5778-E2E7-4E58-97FE-C1E5D4976C0B}" dt="2026-03-19T20:21:58.425" v="538" actId="1076"/>
          <ac:grpSpMkLst>
            <pc:docMk/>
            <pc:sldMk cId="2828229481" sldId="716"/>
            <ac:grpSpMk id="61" creationId="{00000000-0000-0000-0000-000000000000}"/>
          </ac:grpSpMkLst>
        </pc:gr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132239561" sldId="717"/>
        </pc:sldMkLst>
      </pc:sldChg>
      <pc:sldChg chg="modSp add modAnim">
        <pc:chgData name="Wittman, Barry" userId="bff186cd-6ce8-41ba-8e8c-e85cdef216de" providerId="ADAL" clId="{7B1D5778-E2E7-4E58-97FE-C1E5D4976C0B}" dt="2026-03-19T20:23:14.170" v="573"/>
        <pc:sldMkLst>
          <pc:docMk/>
          <pc:sldMk cId="61641125" sldId="718"/>
        </pc:sldMkLst>
        <pc:spChg chg="mod">
          <ac:chgData name="Wittman, Barry" userId="bff186cd-6ce8-41ba-8e8c-e85cdef216de" providerId="ADAL" clId="{7B1D5778-E2E7-4E58-97FE-C1E5D4976C0B}" dt="2026-03-19T20:22:59.825" v="572" actId="6549"/>
          <ac:spMkLst>
            <pc:docMk/>
            <pc:sldMk cId="61641125" sldId="71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30:35.091" v="659"/>
        <pc:sldMkLst>
          <pc:docMk/>
          <pc:sldMk cId="3379676264" sldId="719"/>
        </pc:sldMkLst>
        <pc:spChg chg="mod">
          <ac:chgData name="Wittman, Barry" userId="bff186cd-6ce8-41ba-8e8c-e85cdef216de" providerId="ADAL" clId="{7B1D5778-E2E7-4E58-97FE-C1E5D4976C0B}" dt="2026-03-19T20:30:35.091" v="659"/>
          <ac:spMkLst>
            <pc:docMk/>
            <pc:sldMk cId="3379676264" sldId="719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7B1D5778-E2E7-4E58-97FE-C1E5D4976C0B}" dt="2026-03-19T20:24:59.419" v="600" actId="6549"/>
        <pc:sldMkLst>
          <pc:docMk/>
          <pc:sldMk cId="451147126" sldId="720"/>
        </pc:sldMkLst>
        <pc:spChg chg="mod">
          <ac:chgData name="Wittman, Barry" userId="bff186cd-6ce8-41ba-8e8c-e85cdef216de" providerId="ADAL" clId="{7B1D5778-E2E7-4E58-97FE-C1E5D4976C0B}" dt="2026-03-19T20:24:59.419" v="600" actId="6549"/>
          <ac:spMkLst>
            <pc:docMk/>
            <pc:sldMk cId="451147126" sldId="720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20T13:43:06.011" v="1202" actId="113"/>
        <pc:sldMkLst>
          <pc:docMk/>
          <pc:sldMk cId="67210498" sldId="721"/>
        </pc:sldMkLst>
        <pc:spChg chg="mod">
          <ac:chgData name="Wittman, Barry" userId="bff186cd-6ce8-41ba-8e8c-e85cdef216de" providerId="ADAL" clId="{7B1D5778-E2E7-4E58-97FE-C1E5D4976C0B}" dt="2026-03-20T13:43:06.011" v="1202" actId="113"/>
          <ac:spMkLst>
            <pc:docMk/>
            <pc:sldMk cId="67210498" sldId="72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26:13.030" v="626"/>
        <pc:sldMkLst>
          <pc:docMk/>
          <pc:sldMk cId="4046556284" sldId="722"/>
        </pc:sldMkLst>
        <pc:spChg chg="mod">
          <ac:chgData name="Wittman, Barry" userId="bff186cd-6ce8-41ba-8e8c-e85cdef216de" providerId="ADAL" clId="{7B1D5778-E2E7-4E58-97FE-C1E5D4976C0B}" dt="2026-03-19T20:26:13.030" v="626"/>
          <ac:spMkLst>
            <pc:docMk/>
            <pc:sldMk cId="4046556284" sldId="72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27:37.810" v="634"/>
        <pc:sldMkLst>
          <pc:docMk/>
          <pc:sldMk cId="3936921948" sldId="723"/>
        </pc:sldMkLst>
        <pc:spChg chg="mod">
          <ac:chgData name="Wittman, Barry" userId="bff186cd-6ce8-41ba-8e8c-e85cdef216de" providerId="ADAL" clId="{7B1D5778-E2E7-4E58-97FE-C1E5D4976C0B}" dt="2026-03-19T20:27:37.810" v="634"/>
          <ac:spMkLst>
            <pc:docMk/>
            <pc:sldMk cId="3936921948" sldId="72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7B1D5778-E2E7-4E58-97FE-C1E5D4976C0B}" dt="2026-03-19T20:28:22.866" v="646" actId="20577"/>
        <pc:sldMkLst>
          <pc:docMk/>
          <pc:sldMk cId="105609262" sldId="724"/>
        </pc:sldMkLst>
        <pc:spChg chg="mod">
          <ac:chgData name="Wittman, Barry" userId="bff186cd-6ce8-41ba-8e8c-e85cdef216de" providerId="ADAL" clId="{7B1D5778-E2E7-4E58-97FE-C1E5D4976C0B}" dt="2026-03-19T20:28:22.866" v="646" actId="20577"/>
          <ac:spMkLst>
            <pc:docMk/>
            <pc:sldMk cId="105609262" sldId="72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7B1D5778-E2E7-4E58-97FE-C1E5D4976C0B}" dt="2026-03-19T20:46:30.436" v="824" actId="113"/>
        <pc:sldMkLst>
          <pc:docMk/>
          <pc:sldMk cId="1346134250" sldId="725"/>
        </pc:sldMkLst>
        <pc:spChg chg="mod">
          <ac:chgData name="Wittman, Barry" userId="bff186cd-6ce8-41ba-8e8c-e85cdef216de" providerId="ADAL" clId="{7B1D5778-E2E7-4E58-97FE-C1E5D4976C0B}" dt="2026-03-19T20:42:23.136" v="693" actId="6549"/>
          <ac:spMkLst>
            <pc:docMk/>
            <pc:sldMk cId="1346134250" sldId="725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0:46:30.436" v="824" actId="113"/>
          <ac:spMkLst>
            <pc:docMk/>
            <pc:sldMk cId="1346134250" sldId="725"/>
            <ac:spMk id="3" creationId="{00000000-0000-0000-0000-000000000000}"/>
          </ac:spMkLst>
        </pc:spChg>
      </pc:sldChg>
      <pc:sldChg chg="modSp add del modAnim">
        <pc:chgData name="Wittman, Barry" userId="bff186cd-6ce8-41ba-8e8c-e85cdef216de" providerId="ADAL" clId="{7B1D5778-E2E7-4E58-97FE-C1E5D4976C0B}" dt="2026-03-19T20:46:36.169" v="825" actId="2696"/>
        <pc:sldMkLst>
          <pc:docMk/>
          <pc:sldMk cId="826306487" sldId="726"/>
        </pc:sldMkLst>
        <pc:spChg chg="mod">
          <ac:chgData name="Wittman, Barry" userId="bff186cd-6ce8-41ba-8e8c-e85cdef216de" providerId="ADAL" clId="{7B1D5778-E2E7-4E58-97FE-C1E5D4976C0B}" dt="2026-03-19T20:37:55.327" v="691" actId="6549"/>
          <ac:spMkLst>
            <pc:docMk/>
            <pc:sldMk cId="826306487" sldId="72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7B1D5778-E2E7-4E58-97FE-C1E5D4976C0B}" dt="2026-03-20T13:56:45.632" v="1221" actId="20577"/>
        <pc:sldMkLst>
          <pc:docMk/>
          <pc:sldMk cId="1031869516" sldId="727"/>
        </pc:sldMkLst>
        <pc:spChg chg="mod">
          <ac:chgData name="Wittman, Barry" userId="bff186cd-6ce8-41ba-8e8c-e85cdef216de" providerId="ADAL" clId="{7B1D5778-E2E7-4E58-97FE-C1E5D4976C0B}" dt="2026-03-19T20:47:01.402" v="850" actId="20577"/>
          <ac:spMkLst>
            <pc:docMk/>
            <pc:sldMk cId="1031869516" sldId="727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20T13:56:44.682" v="1220" actId="20577"/>
          <ac:spMkLst>
            <pc:docMk/>
            <pc:sldMk cId="1031869516" sldId="727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7B1D5778-E2E7-4E58-97FE-C1E5D4976C0B}" dt="2026-03-19T20:30:57.763" v="678" actId="2696"/>
        <pc:sldMkLst>
          <pc:docMk/>
          <pc:sldMk cId="297815709" sldId="728"/>
        </pc:sldMkLst>
      </pc:sldChg>
      <pc:sldChg chg="del">
        <pc:chgData name="Wittman, Barry" userId="bff186cd-6ce8-41ba-8e8c-e85cdef216de" providerId="ADAL" clId="{7B1D5778-E2E7-4E58-97FE-C1E5D4976C0B}" dt="2026-03-19T20:30:52.828" v="665" actId="2696"/>
        <pc:sldMkLst>
          <pc:docMk/>
          <pc:sldMk cId="1890116624" sldId="730"/>
        </pc:sldMkLst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685532324" sldId="731"/>
        </pc:sldMkLst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2970477744" sldId="732"/>
        </pc:sldMkLst>
      </pc:sldChg>
      <pc:sldChg chg="modSp add">
        <pc:chgData name="Wittman, Barry" userId="bff186cd-6ce8-41ba-8e8c-e85cdef216de" providerId="ADAL" clId="{7B1D5778-E2E7-4E58-97FE-C1E5D4976C0B}" dt="2026-03-19T20:56:10.016" v="1028" actId="14100"/>
        <pc:sldMkLst>
          <pc:docMk/>
          <pc:sldMk cId="1101364842" sldId="733"/>
        </pc:sldMkLst>
        <pc:spChg chg="mod">
          <ac:chgData name="Wittman, Barry" userId="bff186cd-6ce8-41ba-8e8c-e85cdef216de" providerId="ADAL" clId="{7B1D5778-E2E7-4E58-97FE-C1E5D4976C0B}" dt="2026-03-19T20:56:10.016" v="1028" actId="14100"/>
          <ac:spMkLst>
            <pc:docMk/>
            <pc:sldMk cId="1101364842" sldId="73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56:19.778" v="1031" actId="14100"/>
        <pc:sldMkLst>
          <pc:docMk/>
          <pc:sldMk cId="4248065577" sldId="734"/>
        </pc:sldMkLst>
        <pc:spChg chg="mod">
          <ac:chgData name="Wittman, Barry" userId="bff186cd-6ce8-41ba-8e8c-e85cdef216de" providerId="ADAL" clId="{7B1D5778-E2E7-4E58-97FE-C1E5D4976C0B}" dt="2026-03-19T20:56:19.778" v="1031" actId="14100"/>
          <ac:spMkLst>
            <pc:docMk/>
            <pc:sldMk cId="4248065577" sldId="734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56:33.045" v="1035"/>
        <pc:sldMkLst>
          <pc:docMk/>
          <pc:sldMk cId="3235839524" sldId="735"/>
        </pc:sldMkLst>
        <pc:spChg chg="mod">
          <ac:chgData name="Wittman, Barry" userId="bff186cd-6ce8-41ba-8e8c-e85cdef216de" providerId="ADAL" clId="{7B1D5778-E2E7-4E58-97FE-C1E5D4976C0B}" dt="2026-03-19T20:56:33.045" v="1035"/>
          <ac:spMkLst>
            <pc:docMk/>
            <pc:sldMk cId="3235839524" sldId="73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59:20.545" v="1042"/>
        <pc:sldMkLst>
          <pc:docMk/>
          <pc:sldMk cId="1344661769" sldId="736"/>
        </pc:sldMkLst>
        <pc:spChg chg="mod">
          <ac:chgData name="Wittman, Barry" userId="bff186cd-6ce8-41ba-8e8c-e85cdef216de" providerId="ADAL" clId="{7B1D5778-E2E7-4E58-97FE-C1E5D4976C0B}" dt="2026-03-19T20:59:20.545" v="1042"/>
          <ac:spMkLst>
            <pc:docMk/>
            <pc:sldMk cId="1344661769" sldId="73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575551292" sldId="737"/>
        </pc:sldMkLst>
      </pc:sldChg>
      <pc:sldChg chg="modSp add">
        <pc:chgData name="Wittman, Barry" userId="bff186cd-6ce8-41ba-8e8c-e85cdef216de" providerId="ADAL" clId="{7B1D5778-E2E7-4E58-97FE-C1E5D4976C0B}" dt="2026-03-19T21:00:32.666" v="1063"/>
        <pc:sldMkLst>
          <pc:docMk/>
          <pc:sldMk cId="1054678718" sldId="738"/>
        </pc:sldMkLst>
        <pc:spChg chg="mod">
          <ac:chgData name="Wittman, Barry" userId="bff186cd-6ce8-41ba-8e8c-e85cdef216de" providerId="ADAL" clId="{7B1D5778-E2E7-4E58-97FE-C1E5D4976C0B}" dt="2026-03-19T20:19:43.882" v="377" actId="27636"/>
          <ac:spMkLst>
            <pc:docMk/>
            <pc:sldMk cId="1054678718" sldId="738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1:00:32.666" v="1063"/>
          <ac:spMkLst>
            <pc:docMk/>
            <pc:sldMk cId="1054678718" sldId="7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0:19:43.904" v="378" actId="27636"/>
        <pc:sldMkLst>
          <pc:docMk/>
          <pc:sldMk cId="3692643807" sldId="739"/>
        </pc:sldMkLst>
        <pc:spChg chg="mod">
          <ac:chgData name="Wittman, Barry" userId="bff186cd-6ce8-41ba-8e8c-e85cdef216de" providerId="ADAL" clId="{7B1D5778-E2E7-4E58-97FE-C1E5D4976C0B}" dt="2026-03-19T20:19:43.904" v="378" actId="27636"/>
          <ac:spMkLst>
            <pc:docMk/>
            <pc:sldMk cId="3692643807" sldId="739"/>
            <ac:spMk id="2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969540436" sldId="740"/>
        </pc:sldMkLst>
      </pc:sldChg>
      <pc:sldChg chg="modSp add">
        <pc:chgData name="Wittman, Barry" userId="bff186cd-6ce8-41ba-8e8c-e85cdef216de" providerId="ADAL" clId="{7B1D5778-E2E7-4E58-97FE-C1E5D4976C0B}" dt="2026-03-19T21:01:49.425" v="1093"/>
        <pc:sldMkLst>
          <pc:docMk/>
          <pc:sldMk cId="2630995617" sldId="741"/>
        </pc:sldMkLst>
        <pc:spChg chg="mod">
          <ac:chgData name="Wittman, Barry" userId="bff186cd-6ce8-41ba-8e8c-e85cdef216de" providerId="ADAL" clId="{7B1D5778-E2E7-4E58-97FE-C1E5D4976C0B}" dt="2026-03-19T21:01:49.425" v="1093"/>
          <ac:spMkLst>
            <pc:docMk/>
            <pc:sldMk cId="2630995617" sldId="74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909463074" sldId="742"/>
        </pc:sldMkLst>
      </pc:sldChg>
      <pc:sldChg chg="modSp add modAnim">
        <pc:chgData name="Wittman, Barry" userId="bff186cd-6ce8-41ba-8e8c-e85cdef216de" providerId="ADAL" clId="{7B1D5778-E2E7-4E58-97FE-C1E5D4976C0B}" dt="2026-03-19T20:21:03.060" v="476" actId="20577"/>
        <pc:sldMkLst>
          <pc:docMk/>
          <pc:sldMk cId="3689647828" sldId="743"/>
        </pc:sldMkLst>
        <pc:spChg chg="mod">
          <ac:chgData name="Wittman, Barry" userId="bff186cd-6ce8-41ba-8e8c-e85cdef216de" providerId="ADAL" clId="{7B1D5778-E2E7-4E58-97FE-C1E5D4976C0B}" dt="2026-03-19T20:21:03.060" v="476" actId="20577"/>
          <ac:spMkLst>
            <pc:docMk/>
            <pc:sldMk cId="3689647828" sldId="74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7B1D5778-E2E7-4E58-97FE-C1E5D4976C0B}" dt="2026-03-19T20:20:39.584" v="440" actId="6549"/>
        <pc:sldMkLst>
          <pc:docMk/>
          <pc:sldMk cId="1440085608" sldId="744"/>
        </pc:sldMkLst>
        <pc:spChg chg="mod">
          <ac:chgData name="Wittman, Barry" userId="bff186cd-6ce8-41ba-8e8c-e85cdef216de" providerId="ADAL" clId="{7B1D5778-E2E7-4E58-97FE-C1E5D4976C0B}" dt="2026-03-19T20:20:39.584" v="440" actId="6549"/>
          <ac:spMkLst>
            <pc:docMk/>
            <pc:sldMk cId="1440085608" sldId="744"/>
            <ac:spMk id="3" creationId="{00000000-0000-0000-0000-000000000000}"/>
          </ac:spMkLst>
        </pc:spChg>
      </pc:sldChg>
      <pc:sldChg chg="addSp delSp modSp add">
        <pc:chgData name="Wittman, Barry" userId="bff186cd-6ce8-41ba-8e8c-e85cdef216de" providerId="ADAL" clId="{7B1D5778-E2E7-4E58-97FE-C1E5D4976C0B}" dt="2026-03-19T20:20:51.055" v="471" actId="20577"/>
        <pc:sldMkLst>
          <pc:docMk/>
          <pc:sldMk cId="4220154255" sldId="745"/>
        </pc:sldMkLst>
        <pc:spChg chg="del">
          <ac:chgData name="Wittman, Barry" userId="bff186cd-6ce8-41ba-8e8c-e85cdef216de" providerId="ADAL" clId="{7B1D5778-E2E7-4E58-97FE-C1E5D4976C0B}" dt="2026-03-19T20:20:45.004" v="442"/>
          <ac:spMkLst>
            <pc:docMk/>
            <pc:sldMk cId="4220154255" sldId="745"/>
            <ac:spMk id="2" creationId="{07F32105-1584-44CA-8AA7-F3C878D2253F}"/>
          </ac:spMkLst>
        </pc:spChg>
        <pc:spChg chg="del">
          <ac:chgData name="Wittman, Barry" userId="bff186cd-6ce8-41ba-8e8c-e85cdef216de" providerId="ADAL" clId="{7B1D5778-E2E7-4E58-97FE-C1E5D4976C0B}" dt="2026-03-19T20:20:45.004" v="442"/>
          <ac:spMkLst>
            <pc:docMk/>
            <pc:sldMk cId="4220154255" sldId="745"/>
            <ac:spMk id="3" creationId="{166A5E11-0531-43E3-9334-EE65FD2F2F8B}"/>
          </ac:spMkLst>
        </pc:spChg>
        <pc:spChg chg="add mod">
          <ac:chgData name="Wittman, Barry" userId="bff186cd-6ce8-41ba-8e8c-e85cdef216de" providerId="ADAL" clId="{7B1D5778-E2E7-4E58-97FE-C1E5D4976C0B}" dt="2026-03-19T20:20:51.055" v="471" actId="20577"/>
          <ac:spMkLst>
            <pc:docMk/>
            <pc:sldMk cId="4220154255" sldId="745"/>
            <ac:spMk id="4" creationId="{401BF71F-5651-4A17-A369-6356807F8DD0}"/>
          </ac:spMkLst>
        </pc:spChg>
        <pc:spChg chg="add mod">
          <ac:chgData name="Wittman, Barry" userId="bff186cd-6ce8-41ba-8e8c-e85cdef216de" providerId="ADAL" clId="{7B1D5778-E2E7-4E58-97FE-C1E5D4976C0B}" dt="2026-03-19T20:20:45.004" v="442"/>
          <ac:spMkLst>
            <pc:docMk/>
            <pc:sldMk cId="4220154255" sldId="745"/>
            <ac:spMk id="5" creationId="{A0DE912F-D3EC-4DBF-8794-56443F1CE227}"/>
          </ac:spMkLst>
        </pc:spChg>
      </pc:sldChg>
      <pc:sldChg chg="modSp add ord">
        <pc:chgData name="Wittman, Barry" userId="bff186cd-6ce8-41ba-8e8c-e85cdef216de" providerId="ADAL" clId="{7B1D5778-E2E7-4E58-97FE-C1E5D4976C0B}" dt="2026-03-19T21:06:53.791" v="1198" actId="20577"/>
        <pc:sldMkLst>
          <pc:docMk/>
          <pc:sldMk cId="3537177874" sldId="746"/>
        </pc:sldMkLst>
        <pc:spChg chg="mod">
          <ac:chgData name="Wittman, Barry" userId="bff186cd-6ce8-41ba-8e8c-e85cdef216de" providerId="ADAL" clId="{7B1D5778-E2E7-4E58-97FE-C1E5D4976C0B}" dt="2026-03-19T21:06:53.791" v="1198" actId="20577"/>
          <ac:spMkLst>
            <pc:docMk/>
            <pc:sldMk cId="3537177874" sldId="746"/>
            <ac:spMk id="2" creationId="{EDA3243A-0AE4-436D-A8B7-3301DCD9E9B8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</pc:docChg>
  </pc:docChgLst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24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7780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tree</a:t>
            </a:r>
            <a:r>
              <a:rPr lang="en-US" dirty="0"/>
              <a:t> is a graph that is </a:t>
            </a:r>
            <a:r>
              <a:rPr lang="en-US" b="1" dirty="0"/>
              <a:t>circuit-free</a:t>
            </a:r>
            <a:r>
              <a:rPr lang="en-US" dirty="0"/>
              <a:t> and </a:t>
            </a:r>
            <a:r>
              <a:rPr lang="en-US" b="1" dirty="0"/>
              <a:t>connected</a:t>
            </a:r>
          </a:p>
          <a:p>
            <a:r>
              <a:rPr lang="en-US" dirty="0"/>
              <a:t>Three examples: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graph made up of disconnected trees is called a </a:t>
            </a:r>
            <a:r>
              <a:rPr lang="en-US" b="1" dirty="0"/>
              <a:t>forest</a:t>
            </a:r>
            <a:r>
              <a:rPr lang="en-US" dirty="0"/>
              <a:t>		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239000" y="1828800"/>
            <a:ext cx="4343400" cy="3733800"/>
            <a:chOff x="457200" y="2895600"/>
            <a:chExt cx="4343400" cy="3733800"/>
          </a:xfrm>
        </p:grpSpPr>
        <p:cxnSp>
          <p:nvCxnSpPr>
            <p:cNvPr id="6" name="Straight Connector 5"/>
            <p:cNvCxnSpPr>
              <a:endCxn id="26" idx="1"/>
            </p:cNvCxnSpPr>
            <p:nvPr/>
          </p:nvCxnSpPr>
          <p:spPr>
            <a:xfrm>
              <a:off x="1719122" y="3581400"/>
              <a:ext cx="676556" cy="6430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46" idx="3"/>
              <a:endCxn id="27" idx="7"/>
            </p:cNvCxnSpPr>
            <p:nvPr/>
          </p:nvCxnSpPr>
          <p:spPr>
            <a:xfrm rot="5400000">
              <a:off x="3814622" y="2671622"/>
              <a:ext cx="371756" cy="12099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52600" y="3500578"/>
              <a:ext cx="1447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27" idx="4"/>
              <a:endCxn id="28" idx="0"/>
            </p:cNvCxnSpPr>
            <p:nvPr/>
          </p:nvCxnSpPr>
          <p:spPr>
            <a:xfrm rot="5400000">
              <a:off x="2628900" y="4343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40" idx="0"/>
              <a:endCxn id="25" idx="4"/>
            </p:cNvCxnSpPr>
            <p:nvPr/>
          </p:nvCxnSpPr>
          <p:spPr>
            <a:xfrm rot="16200000" flipV="1">
              <a:off x="1257300" y="5638800"/>
              <a:ext cx="1143000" cy="3810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25" idx="0"/>
              <a:endCxn id="24" idx="4"/>
            </p:cNvCxnSpPr>
            <p:nvPr/>
          </p:nvCxnSpPr>
          <p:spPr>
            <a:xfrm rot="5400000" flipH="1" flipV="1">
              <a:off x="952500" y="4343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23" idx="7"/>
              <a:endCxn id="24" idx="3"/>
            </p:cNvCxnSpPr>
            <p:nvPr/>
          </p:nvCxnSpPr>
          <p:spPr>
            <a:xfrm rot="5400000" flipH="1" flipV="1">
              <a:off x="766622" y="3509822"/>
              <a:ext cx="676556" cy="9051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44" idx="7"/>
              <a:endCxn id="25" idx="2"/>
            </p:cNvCxnSpPr>
            <p:nvPr/>
          </p:nvCxnSpPr>
          <p:spPr>
            <a:xfrm rot="5400000" flipH="1" flipV="1">
              <a:off x="976172" y="4972050"/>
              <a:ext cx="376378" cy="71927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/>
            <p:cNvSpPr/>
            <p:nvPr/>
          </p:nvSpPr>
          <p:spPr>
            <a:xfrm>
              <a:off x="457200" y="4267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524000" y="3429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00" y="5029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2362200" y="4191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200400" y="3429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200400" y="5029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905000" y="6400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09600" y="54864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572000" y="2895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Oval 48"/>
          <p:cNvSpPr/>
          <p:nvPr/>
        </p:nvSpPr>
        <p:spPr>
          <a:xfrm>
            <a:off x="4706769" y="3747837"/>
            <a:ext cx="228600" cy="228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1052372" y="3181350"/>
            <a:ext cx="1295400" cy="1676400"/>
            <a:chOff x="7010400" y="3733800"/>
            <a:chExt cx="1295400" cy="1676400"/>
          </a:xfrm>
        </p:grpSpPr>
        <p:cxnSp>
          <p:nvCxnSpPr>
            <p:cNvPr id="15" name="Straight Connector 14"/>
            <p:cNvCxnSpPr>
              <a:stCxn id="33" idx="7"/>
              <a:endCxn id="31" idx="3"/>
            </p:cNvCxnSpPr>
            <p:nvPr/>
          </p:nvCxnSpPr>
          <p:spPr>
            <a:xfrm rot="5400000" flipH="1" flipV="1">
              <a:off x="7167422" y="4805222"/>
              <a:ext cx="447956" cy="371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31" idx="0"/>
              <a:endCxn id="51" idx="4"/>
            </p:cNvCxnSpPr>
            <p:nvPr/>
          </p:nvCxnSpPr>
          <p:spPr>
            <a:xfrm rot="5400000" flipH="1" flipV="1">
              <a:off x="7353300" y="4267200"/>
              <a:ext cx="609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31" idx="5"/>
              <a:endCxn id="50" idx="1"/>
            </p:cNvCxnSpPr>
            <p:nvPr/>
          </p:nvCxnSpPr>
          <p:spPr>
            <a:xfrm rot="16200000" flipH="1">
              <a:off x="7700822" y="4805222"/>
              <a:ext cx="447956" cy="371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7543800" y="45720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010400" y="5181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077200" y="5181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7543800" y="3733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822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Trees have almost unlimited applications</a:t>
            </a:r>
          </a:p>
          <a:p>
            <a:r>
              <a:rPr lang="en-US" dirty="0"/>
              <a:t>You should all be familiar with the concept of a decision tree from programming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133600" y="3429000"/>
            <a:ext cx="7086600" cy="3276600"/>
            <a:chOff x="609600" y="3429000"/>
            <a:chExt cx="7086600" cy="3276600"/>
          </a:xfrm>
        </p:grpSpPr>
        <p:cxnSp>
          <p:nvCxnSpPr>
            <p:cNvPr id="14" name="Straight Connector 13"/>
            <p:cNvCxnSpPr>
              <a:stCxn id="4" idx="0"/>
              <a:endCxn id="6" idx="1"/>
            </p:cNvCxnSpPr>
            <p:nvPr/>
          </p:nvCxnSpPr>
          <p:spPr>
            <a:xfrm rot="5400000" flipH="1" flipV="1">
              <a:off x="1981200" y="3200400"/>
              <a:ext cx="609600" cy="1981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" idx="2"/>
              <a:endCxn id="12" idx="1"/>
            </p:cNvCxnSpPr>
            <p:nvPr/>
          </p:nvCxnSpPr>
          <p:spPr>
            <a:xfrm rot="16200000" flipH="1">
              <a:off x="1638300" y="4762500"/>
              <a:ext cx="1295400" cy="1981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3"/>
              <a:endCxn id="7" idx="1"/>
            </p:cNvCxnSpPr>
            <p:nvPr/>
          </p:nvCxnSpPr>
          <p:spPr>
            <a:xfrm>
              <a:off x="1981200" y="4800600"/>
              <a:ext cx="1295400" cy="457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7" idx="3"/>
              <a:endCxn id="10" idx="1"/>
            </p:cNvCxnSpPr>
            <p:nvPr/>
          </p:nvCxnSpPr>
          <p:spPr>
            <a:xfrm>
              <a:off x="4648200" y="5257800"/>
              <a:ext cx="16764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7" idx="2"/>
              <a:endCxn id="11" idx="1"/>
            </p:cNvCxnSpPr>
            <p:nvPr/>
          </p:nvCxnSpPr>
          <p:spPr>
            <a:xfrm rot="16200000" flipH="1">
              <a:off x="4914900" y="4610100"/>
              <a:ext cx="457200" cy="2362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3"/>
              <a:endCxn id="8" idx="1"/>
            </p:cNvCxnSpPr>
            <p:nvPr/>
          </p:nvCxnSpPr>
          <p:spPr>
            <a:xfrm flipV="1">
              <a:off x="4648200" y="3810000"/>
              <a:ext cx="1676400" cy="76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2"/>
              <a:endCxn id="9" idx="1"/>
            </p:cNvCxnSpPr>
            <p:nvPr/>
          </p:nvCxnSpPr>
          <p:spPr>
            <a:xfrm rot="16200000" flipH="1">
              <a:off x="4991100" y="3162300"/>
              <a:ext cx="304800" cy="2362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609600" y="4495800"/>
              <a:ext cx="13716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Score on Part I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276600" y="3581400"/>
              <a:ext cx="13716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Score on Part II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276600" y="4953000"/>
              <a:ext cx="13716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Score on Part II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6324600" y="3505200"/>
              <a:ext cx="1371600" cy="609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Math 120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324600" y="4191000"/>
              <a:ext cx="1371600" cy="609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Math 110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24600" y="5029200"/>
              <a:ext cx="1371600" cy="609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Math 110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324600" y="5715000"/>
              <a:ext cx="1371600" cy="609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Math 100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76600" y="6096000"/>
              <a:ext cx="1371600" cy="6096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Math 100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05000" y="5715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&lt; 8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4583668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= 8, 9, 10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905000" y="38216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&gt; 10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05400" y="3429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&gt; 10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05400" y="4355068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ym typeface="Symbol"/>
                </a:rPr>
                <a:t></a:t>
              </a:r>
              <a:r>
                <a:rPr lang="en-US" dirty="0">
                  <a:sym typeface="Symbol"/>
                </a:rPr>
                <a:t> </a:t>
              </a:r>
              <a:r>
                <a:rPr lang="en-US" b="1" dirty="0"/>
                <a:t>10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05400" y="4953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&gt; 6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029200" y="58674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ym typeface="Symbol"/>
                </a:rPr>
                <a:t></a:t>
              </a:r>
              <a:r>
                <a:rPr lang="en-US" dirty="0">
                  <a:sym typeface="Symbol"/>
                </a:rPr>
                <a:t> </a:t>
              </a:r>
              <a:r>
                <a:rPr lang="en-US" b="1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223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grammar for a formal language (such as we will discuss in a couple of weeks) is made up of rules that allow non-terminals to be turned into other non-terminals or terminals</a:t>
            </a:r>
          </a:p>
          <a:p>
            <a:r>
              <a:rPr lang="en-US" dirty="0"/>
              <a:t>For example: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&lt;sentence&gt; </a:t>
            </a:r>
            <a:r>
              <a:rPr lang="en-US" dirty="0">
                <a:sym typeface="Symbol"/>
              </a:rPr>
              <a:t> &lt;noun phrase&gt;&lt;verb phrase&gt;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&lt;noun phrase&gt;  &lt;article&gt;&lt;noun&gt; | &lt;article&gt;&lt;adjective&gt;&lt;noun&gt;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&lt;verb phrase&gt;  &lt;verb&gt;&lt;noun phrase&gt;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&lt;article&gt;  a | an | the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&lt;adjective&gt;  funky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&lt;noun&gt;  DJ | beat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&lt;verb&gt;  plays | spins</a:t>
            </a:r>
          </a:p>
          <a:p>
            <a:pPr marL="633222" indent="-514350"/>
            <a:r>
              <a:rPr lang="en-US" dirty="0"/>
              <a:t>Make a parse tree corresponding to the sentence, "The DJ plays a funky beat"</a:t>
            </a:r>
          </a:p>
        </p:txBody>
      </p:sp>
    </p:spTree>
    <p:extLst>
      <p:ext uri="{BB962C8B-B14F-4D97-AF65-F5344CB8AC3E}">
        <p14:creationId xmlns:p14="http://schemas.microsoft.com/office/powerpoint/2010/main" val="6164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Any tree with more than one vertex has at least two vertices of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a vertex in a tree has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it is called a </a:t>
                </a:r>
                <a:r>
                  <a:rPr lang="en-US" b="1" dirty="0"/>
                  <a:t>terminal vertex</a:t>
                </a:r>
                <a:r>
                  <a:rPr lang="en-US" dirty="0"/>
                  <a:t> (or </a:t>
                </a:r>
                <a:r>
                  <a:rPr lang="en-US" b="1" dirty="0"/>
                  <a:t>leaf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All vertices of degree greater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in a tree are called </a:t>
                </a:r>
                <a:r>
                  <a:rPr lang="en-US" b="1" dirty="0"/>
                  <a:t>internal vertices</a:t>
                </a:r>
                <a:r>
                  <a:rPr lang="en-US" dirty="0"/>
                  <a:t> (or </a:t>
                </a:r>
                <a:r>
                  <a:rPr lang="en-US" b="1" dirty="0"/>
                  <a:t>branch vertices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property of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any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a tree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 must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–1</m:t>
                    </m:r>
                  </m:oMath>
                </a14:m>
                <a:r>
                  <a:rPr lang="en-US" dirty="0"/>
                  <a:t> edges</a:t>
                </a:r>
              </a:p>
              <a:p>
                <a:r>
                  <a:rPr lang="en-US" dirty="0"/>
                  <a:t>Prove this by mathematical induction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14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Rooted trees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In a </a:t>
                </a:r>
                <a:r>
                  <a:rPr lang="en-US" b="1" dirty="0"/>
                  <a:t>rooted tree</a:t>
                </a:r>
                <a:r>
                  <a:rPr lang="en-US" dirty="0"/>
                  <a:t>, one vertex is distinguished and called the </a:t>
                </a:r>
                <a:r>
                  <a:rPr lang="en-US" b="1" dirty="0"/>
                  <a:t>root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level</a:t>
                </a:r>
                <a:r>
                  <a:rPr lang="en-US" dirty="0"/>
                  <a:t> of a vertex is the number of edges along the unique path between it and the root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height</a:t>
                </a:r>
                <a:r>
                  <a:rPr lang="en-US" dirty="0"/>
                  <a:t> of a rooted tree is the maximum level of any vertex of the tree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children</a:t>
                </a:r>
                <a:r>
                  <a:rPr lang="en-US" dirty="0"/>
                  <a:t> of any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a rooted tree are all those nodes that are adjacent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and one level further away from the root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Two distinct vertices that are children of the same parent are called </a:t>
                </a:r>
                <a:r>
                  <a:rPr lang="en-US" b="1" dirty="0"/>
                  <a:t>siblings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child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b="1" dirty="0"/>
                  <a:t>parent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on the unique path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the root,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an </a:t>
                </a:r>
                <a:r>
                  <a:rPr lang="en-US" b="1" dirty="0"/>
                  <a:t>ancestor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is a </a:t>
                </a:r>
                <a:r>
                  <a:rPr lang="en-US" b="1" dirty="0"/>
                  <a:t>descendant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 r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1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Rooted tree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Consider the following tree, rooted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the level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What is the level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What is the height of this tree?</a:t>
                </a:r>
              </a:p>
              <a:p>
                <a:r>
                  <a:rPr lang="en-US" dirty="0"/>
                  <a:t>What are the children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What is the parent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What are the siblings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What are the descendants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922" b="-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7" name="Group 96"/>
          <p:cNvGrpSpPr/>
          <p:nvPr/>
        </p:nvGrpSpPr>
        <p:grpSpPr>
          <a:xfrm>
            <a:off x="3352800" y="2209800"/>
            <a:ext cx="5943600" cy="3657600"/>
            <a:chOff x="1828800" y="2209800"/>
            <a:chExt cx="5943600" cy="3657600"/>
          </a:xfrm>
        </p:grpSpPr>
        <p:cxnSp>
          <p:nvCxnSpPr>
            <p:cNvPr id="5" name="Straight Connector 4"/>
            <p:cNvCxnSpPr>
              <a:stCxn id="14" idx="4"/>
              <a:endCxn id="16" idx="0"/>
            </p:cNvCxnSpPr>
            <p:nvPr/>
          </p:nvCxnSpPr>
          <p:spPr>
            <a:xfrm rot="16200000" flipH="1">
              <a:off x="3924300" y="2895600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21" idx="1"/>
              <a:endCxn id="17" idx="5"/>
            </p:cNvCxnSpPr>
            <p:nvPr/>
          </p:nvCxnSpPr>
          <p:spPr>
            <a:xfrm rot="5400000" flipH="1" flipV="1">
              <a:off x="2443022" y="3662222"/>
              <a:ext cx="600356" cy="371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4" idx="5"/>
              <a:endCxn id="17" idx="1"/>
            </p:cNvCxnSpPr>
            <p:nvPr/>
          </p:nvCxnSpPr>
          <p:spPr>
            <a:xfrm rot="5400000">
              <a:off x="3205022" y="2290622"/>
              <a:ext cx="981356" cy="12099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19" idx="1"/>
              <a:endCxn id="15" idx="5"/>
            </p:cNvCxnSpPr>
            <p:nvPr/>
          </p:nvCxnSpPr>
          <p:spPr>
            <a:xfrm rot="5400000" flipH="1" flipV="1">
              <a:off x="6024422" y="4348022"/>
              <a:ext cx="828956" cy="6003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5" idx="0"/>
              <a:endCxn id="13" idx="4"/>
            </p:cNvCxnSpPr>
            <p:nvPr/>
          </p:nvCxnSpPr>
          <p:spPr>
            <a:xfrm rot="5400000" flipH="1" flipV="1">
              <a:off x="6362700" y="3581400"/>
              <a:ext cx="914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13" idx="7"/>
              <a:endCxn id="14" idx="3"/>
            </p:cNvCxnSpPr>
            <p:nvPr/>
          </p:nvCxnSpPr>
          <p:spPr>
            <a:xfrm rot="16200000" flipV="1">
              <a:off x="5338622" y="1528622"/>
              <a:ext cx="524156" cy="2276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20" idx="7"/>
              <a:endCxn id="15" idx="3"/>
            </p:cNvCxnSpPr>
            <p:nvPr/>
          </p:nvCxnSpPr>
          <p:spPr>
            <a:xfrm rot="16200000" flipV="1">
              <a:off x="6824522" y="4309922"/>
              <a:ext cx="828956" cy="6765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 flipH="1">
              <a:off x="6705600" y="2895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4" name="Oval 13"/>
            <p:cNvSpPr/>
            <p:nvPr/>
          </p:nvSpPr>
          <p:spPr>
            <a:xfrm flipH="1">
              <a:off x="4267200" y="2209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5" name="Oval 14"/>
            <p:cNvSpPr/>
            <p:nvPr/>
          </p:nvSpPr>
          <p:spPr>
            <a:xfrm flipH="1">
              <a:off x="6705600" y="40386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16" name="Oval 15"/>
            <p:cNvSpPr/>
            <p:nvPr/>
          </p:nvSpPr>
          <p:spPr>
            <a:xfrm flipH="1">
              <a:off x="4267200" y="3352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7" name="Oval 16"/>
            <p:cNvSpPr/>
            <p:nvPr/>
          </p:nvSpPr>
          <p:spPr>
            <a:xfrm flipH="1">
              <a:off x="2895600" y="3352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9" name="Oval 18"/>
            <p:cNvSpPr/>
            <p:nvPr/>
          </p:nvSpPr>
          <p:spPr>
            <a:xfrm flipH="1">
              <a:off x="5943600" y="5029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20" name="Oval 19"/>
            <p:cNvSpPr/>
            <p:nvPr/>
          </p:nvSpPr>
          <p:spPr>
            <a:xfrm flipH="1">
              <a:off x="7543800" y="5029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  <a:endParaRPr lang="en-US" sz="600" dirty="0"/>
            </a:p>
          </p:txBody>
        </p:sp>
        <p:sp>
          <p:nvSpPr>
            <p:cNvPr id="21" name="Oval 20"/>
            <p:cNvSpPr/>
            <p:nvPr/>
          </p:nvSpPr>
          <p:spPr>
            <a:xfrm flipH="1">
              <a:off x="2362200" y="4114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63" name="Oval 62"/>
            <p:cNvSpPr/>
            <p:nvPr/>
          </p:nvSpPr>
          <p:spPr>
            <a:xfrm flipH="1">
              <a:off x="1828800" y="31242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cxnSp>
          <p:nvCxnSpPr>
            <p:cNvPr id="64" name="Straight Connector 63"/>
            <p:cNvCxnSpPr>
              <a:stCxn id="63" idx="3"/>
              <a:endCxn id="21" idx="7"/>
            </p:cNvCxnSpPr>
            <p:nvPr/>
          </p:nvCxnSpPr>
          <p:spPr>
            <a:xfrm rot="16200000" flipH="1">
              <a:off x="1795322" y="3547922"/>
              <a:ext cx="828956" cy="37175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92" idx="0"/>
              <a:endCxn id="15" idx="4"/>
            </p:cNvCxnSpPr>
            <p:nvPr/>
          </p:nvCxnSpPr>
          <p:spPr>
            <a:xfrm rot="5400000" flipH="1" flipV="1">
              <a:off x="6134100" y="4953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Oval 91"/>
            <p:cNvSpPr/>
            <p:nvPr/>
          </p:nvSpPr>
          <p:spPr>
            <a:xfrm flipH="1">
              <a:off x="6705600" y="5638800"/>
              <a:ext cx="228600" cy="2286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55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binary tree</a:t>
                </a:r>
                <a:r>
                  <a:rPr lang="en-US" dirty="0"/>
                  <a:t> is a rooted tree in which every parent has at most two children</a:t>
                </a:r>
              </a:p>
              <a:p>
                <a:r>
                  <a:rPr lang="en-US" dirty="0"/>
                  <a:t>Each child is designated either the </a:t>
                </a:r>
                <a:r>
                  <a:rPr lang="en-US" b="1" dirty="0"/>
                  <a:t>left child</a:t>
                </a:r>
                <a:r>
                  <a:rPr lang="en-US" dirty="0"/>
                  <a:t> or the </a:t>
                </a:r>
                <a:r>
                  <a:rPr lang="en-US" b="1" dirty="0"/>
                  <a:t>right child</a:t>
                </a:r>
              </a:p>
              <a:p>
                <a:r>
                  <a:rPr lang="en-US" dirty="0"/>
                  <a:t>In a </a:t>
                </a:r>
                <a:r>
                  <a:rPr lang="en-US" b="1" dirty="0"/>
                  <a:t>full binary tree</a:t>
                </a:r>
                <a:r>
                  <a:rPr lang="en-US" dirty="0"/>
                  <a:t>, each parent has exactly two children</a:t>
                </a:r>
              </a:p>
              <a:p>
                <a:r>
                  <a:rPr lang="en-US" dirty="0"/>
                  <a:t>Given a parent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a binary tree, the </a:t>
                </a:r>
                <a:r>
                  <a:rPr lang="en-US" b="1" dirty="0"/>
                  <a:t>left subtree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is the binary tree whose root is the left child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Ditto for </a:t>
                </a:r>
                <a:r>
                  <a:rPr lang="en-US" b="1" dirty="0"/>
                  <a:t>right </a:t>
                </a:r>
                <a:r>
                  <a:rPr lang="en-US" b="1" dirty="0" err="1"/>
                  <a:t>subtree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692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tree applications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As we all know from data structures, a binary tree can be used to make a data structure that is efficient for insertions, deletions, and searches</a:t>
                </a:r>
              </a:p>
              <a:p>
                <a:r>
                  <a:rPr lang="en-US" dirty="0"/>
                  <a:t>But it doesn't stop there!</a:t>
                </a:r>
              </a:p>
              <a:p>
                <a:r>
                  <a:rPr lang="en-US" dirty="0"/>
                  <a:t>We can represent binary arithmetic with a binary tree</a:t>
                </a:r>
              </a:p>
              <a:p>
                <a:r>
                  <a:rPr lang="en-US" dirty="0"/>
                  <a:t>Make a binary tree for the expression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–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+ 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root of each </a:t>
                </a:r>
                <a:r>
                  <a:rPr lang="en-US" dirty="0" err="1"/>
                  <a:t>subtree</a:t>
                </a:r>
                <a:r>
                  <a:rPr lang="en-US" dirty="0"/>
                  <a:t> is an operator</a:t>
                </a:r>
              </a:p>
              <a:p>
                <a:pPr lvl="1"/>
                <a:r>
                  <a:rPr lang="en-US" dirty="0"/>
                  <a:t>Each </a:t>
                </a:r>
                <a:r>
                  <a:rPr lang="en-US" dirty="0" err="1"/>
                  <a:t>subtree</a:t>
                </a:r>
                <a:r>
                  <a:rPr lang="en-US" dirty="0"/>
                  <a:t> is either a single operand or another expression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60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Matrix representations of graphs</a:t>
            </a:r>
          </a:p>
          <a:p>
            <a:r>
              <a:rPr lang="en-US" dirty="0"/>
              <a:t>Graph isomorphism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Binary Tree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 positive integer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is a full binary tree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internal vertices,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has a total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r>
                  <a:rPr lang="en-US" dirty="0"/>
                  <a:t> vertices and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r>
                  <a:rPr lang="en-US" dirty="0"/>
                  <a:t> terminal vertices</a:t>
                </a:r>
              </a:p>
              <a:p>
                <a:r>
                  <a:rPr lang="en-US" dirty="0"/>
                  <a:t>Prove it!</a:t>
                </a:r>
              </a:p>
              <a:p>
                <a:r>
                  <a:rPr lang="en-US" b="1" dirty="0"/>
                  <a:t>Hint:  </a:t>
                </a:r>
                <a:r>
                  <a:rPr lang="en-US" dirty="0"/>
                  <a:t>Induction isn't needed.  We just need to relate the number of non-terminal nodes to the number of terminal nodes</a:t>
                </a:r>
              </a:p>
              <a:p>
                <a:r>
                  <a:rPr lang="en-US" b="1" dirty="0"/>
                  <a:t>Second hint:</a:t>
                </a:r>
                <a:r>
                  <a:rPr lang="en-US" dirty="0"/>
                  <a:t> The number of vertices that have a parent is twice the number of parents (because it's a full binary tree)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b="-2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13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Leaves in a tree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is a binary tree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terminal vertices and height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h</m:t>
                        </m:r>
                      </m:sup>
                    </m:sSup>
                  </m:oMath>
                </a14:m>
                <a:endParaRPr lang="en-US" i="1" baseline="30000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Prove it using strong induction on the height of the tree</a:t>
                </a:r>
              </a:p>
              <a:p>
                <a:r>
                  <a:rPr lang="en-US" dirty="0">
                    <a:sym typeface="Symbol"/>
                  </a:rPr>
                  <a:t>Hint: Consider cases where the root of the tree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</m:t>
                    </m:r>
                  </m:oMath>
                </a14:m>
                <a:r>
                  <a:rPr lang="en-US" dirty="0">
                    <a:sym typeface="Symbol"/>
                  </a:rPr>
                  <a:t> child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2</m:t>
                    </m:r>
                  </m:oMath>
                </a14:m>
                <a:r>
                  <a:rPr lang="en-US" dirty="0">
                    <a:sym typeface="Symbol"/>
                  </a:rPr>
                  <a:t> children separately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86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532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Turning graphs into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graph that shows all the routes an airline has between cities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5"/>
              <a:endCxn id="6" idx="2"/>
            </p:cNvCxnSpPr>
            <p:nvPr/>
          </p:nvCxnSpPr>
          <p:spPr>
            <a:xfrm rot="16200000" flipH="1">
              <a:off x="2454182" y="3292382"/>
              <a:ext cx="1012918" cy="1241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4" idx="4"/>
              <a:endCxn id="17" idx="1"/>
            </p:cNvCxnSpPr>
            <p:nvPr/>
          </p:nvCxnSpPr>
          <p:spPr>
            <a:xfrm rot="16200000" flipH="1">
              <a:off x="1714500" y="4000500"/>
              <a:ext cx="3070318" cy="1927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0"/>
              <a:endCxn id="10" idx="4"/>
            </p:cNvCxnSpPr>
            <p:nvPr/>
          </p:nvCxnSpPr>
          <p:spPr>
            <a:xfrm rot="5400000" flipH="1" flipV="1">
              <a:off x="4572000" y="4343400"/>
              <a:ext cx="213360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9" idx="0"/>
              <a:endCxn id="10" idx="5"/>
            </p:cNvCxnSpPr>
            <p:nvPr/>
          </p:nvCxnSpPr>
          <p:spPr>
            <a:xfrm rot="16200000" flipV="1">
              <a:off x="5349782" y="4054382"/>
              <a:ext cx="1470118" cy="3271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7" idx="0"/>
              <a:endCxn id="6" idx="3"/>
            </p:cNvCxnSpPr>
            <p:nvPr/>
          </p:nvCxnSpPr>
          <p:spPr>
            <a:xfrm rot="5400000" flipH="1" flipV="1">
              <a:off x="2590800" y="4625882"/>
              <a:ext cx="1165318" cy="860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" idx="5"/>
              <a:endCxn id="8" idx="1"/>
            </p:cNvCxnSpPr>
            <p:nvPr/>
          </p:nvCxnSpPr>
          <p:spPr>
            <a:xfrm rot="16200000" flipH="1">
              <a:off x="3940082" y="4244882"/>
              <a:ext cx="11876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5" idx="5"/>
              <a:endCxn id="8" idx="1"/>
            </p:cNvCxnSpPr>
            <p:nvPr/>
          </p:nvCxnSpPr>
          <p:spPr>
            <a:xfrm rot="16200000" flipH="1">
              <a:off x="3711482" y="4016282"/>
              <a:ext cx="16448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047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Turning graphs into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425209"/>
          </a:xfrm>
        </p:spPr>
        <p:txBody>
          <a:bodyPr>
            <a:normAutofit/>
          </a:bodyPr>
          <a:lstStyle/>
          <a:p>
            <a:r>
              <a:rPr lang="en-US" dirty="0"/>
              <a:t>What if we want to remove routes (to save money)?</a:t>
            </a:r>
          </a:p>
          <a:p>
            <a:r>
              <a:rPr lang="en-US" dirty="0"/>
              <a:t>How can we keep all cities connected?</a:t>
            </a:r>
          </a:p>
        </p:txBody>
      </p:sp>
      <p:grpSp>
        <p:nvGrpSpPr>
          <p:cNvPr id="11" name="Group 51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4" idx="4"/>
              <a:endCxn id="17" idx="1"/>
            </p:cNvCxnSpPr>
            <p:nvPr/>
          </p:nvCxnSpPr>
          <p:spPr>
            <a:xfrm rot="16200000" flipH="1">
              <a:off x="1714500" y="4000500"/>
              <a:ext cx="3070318" cy="1927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0"/>
              <a:endCxn id="10" idx="4"/>
            </p:cNvCxnSpPr>
            <p:nvPr/>
          </p:nvCxnSpPr>
          <p:spPr>
            <a:xfrm rot="5400000" flipH="1" flipV="1">
              <a:off x="4572000" y="4343400"/>
              <a:ext cx="213360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" idx="5"/>
              <a:endCxn id="8" idx="1"/>
            </p:cNvCxnSpPr>
            <p:nvPr/>
          </p:nvCxnSpPr>
          <p:spPr>
            <a:xfrm rot="16200000" flipH="1">
              <a:off x="3940082" y="4244882"/>
              <a:ext cx="11876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136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best tree?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425209"/>
          </a:xfrm>
        </p:spPr>
        <p:txBody>
          <a:bodyPr>
            <a:normAutofit/>
          </a:bodyPr>
          <a:lstStyle/>
          <a:p>
            <a:r>
              <a:rPr lang="en-US" dirty="0"/>
              <a:t>Does this tree have the smallest number of routes?</a:t>
            </a:r>
          </a:p>
          <a:p>
            <a:r>
              <a:rPr lang="en-US" dirty="0"/>
              <a:t>Why?</a:t>
            </a:r>
          </a:p>
        </p:txBody>
      </p:sp>
      <p:grpSp>
        <p:nvGrpSpPr>
          <p:cNvPr id="11" name="Group 51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4" idx="4"/>
              <a:endCxn id="17" idx="1"/>
            </p:cNvCxnSpPr>
            <p:nvPr/>
          </p:nvCxnSpPr>
          <p:spPr>
            <a:xfrm rot="16200000" flipH="1">
              <a:off x="1714500" y="4000500"/>
              <a:ext cx="3070318" cy="1927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0"/>
              <a:endCxn id="10" idx="4"/>
            </p:cNvCxnSpPr>
            <p:nvPr/>
          </p:nvCxnSpPr>
          <p:spPr>
            <a:xfrm rot="5400000" flipH="1" flipV="1">
              <a:off x="4572000" y="4343400"/>
              <a:ext cx="213360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" idx="5"/>
              <a:endCxn id="8" idx="1"/>
            </p:cNvCxnSpPr>
            <p:nvPr/>
          </p:nvCxnSpPr>
          <p:spPr>
            <a:xfrm rot="16200000" flipH="1">
              <a:off x="3940082" y="4244882"/>
              <a:ext cx="11876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806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</a:t>
                </a:r>
                <a:r>
                  <a:rPr lang="en-US" b="1" dirty="0"/>
                  <a:t>spanning tree</a:t>
                </a:r>
                <a:r>
                  <a:rPr lang="en-US" dirty="0"/>
                  <a:t> for a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a </a:t>
                </a:r>
                <a:r>
                  <a:rPr lang="en-US" dirty="0" err="1"/>
                  <a:t>subgraph</a:t>
                </a:r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that contains every vertex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and is a tree</a:t>
                </a:r>
              </a:p>
              <a:p>
                <a:r>
                  <a:rPr lang="en-US" dirty="0"/>
                  <a:t>Some properties:</a:t>
                </a:r>
              </a:p>
              <a:p>
                <a:pPr lvl="1"/>
                <a:r>
                  <a:rPr lang="en-US" dirty="0"/>
                  <a:t>Every connected graph has a spanning tree</a:t>
                </a:r>
              </a:p>
              <a:p>
                <a:pPr lvl="2"/>
                <a:r>
                  <a:rPr lang="en-US" dirty="0"/>
                  <a:t>Why?</a:t>
                </a:r>
              </a:p>
              <a:p>
                <a:pPr lvl="1"/>
                <a:r>
                  <a:rPr lang="en-US" dirty="0"/>
                  <a:t>Any two spanning trees for a graph have the same number of edges</a:t>
                </a:r>
              </a:p>
              <a:p>
                <a:pPr lvl="2"/>
                <a:r>
                  <a:rPr lang="en-US" dirty="0"/>
                  <a:t>Why?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583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In computer science, we often talk about </a:t>
                </a:r>
                <a:r>
                  <a:rPr lang="en-US" b="1" dirty="0"/>
                  <a:t>weighted graphs</a:t>
                </a:r>
                <a:r>
                  <a:rPr lang="en-US" dirty="0"/>
                  <a:t> when tackling practical applications</a:t>
                </a:r>
              </a:p>
              <a:p>
                <a:r>
                  <a:rPr lang="en-US" dirty="0"/>
                  <a:t>A weighted graph is a graph for which each edge has a real number </a:t>
                </a:r>
                <a:r>
                  <a:rPr lang="en-US" b="1" dirty="0"/>
                  <a:t>weight</a:t>
                </a:r>
              </a:p>
              <a:p>
                <a:r>
                  <a:rPr lang="en-US" dirty="0"/>
                  <a:t>The sum of the weights of all the edges is the </a:t>
                </a:r>
                <a:r>
                  <a:rPr lang="en-US" b="1" dirty="0"/>
                  <a:t>total weight</a:t>
                </a:r>
                <a:r>
                  <a:rPr lang="en-US" dirty="0"/>
                  <a:t> of the graph</a:t>
                </a:r>
              </a:p>
              <a:p>
                <a:r>
                  <a:rPr lang="en-US" dirty="0"/>
                  <a:t>Notation: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an edge in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weight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the total weight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minimum spanning tree</a:t>
                </a:r>
                <a:r>
                  <a:rPr lang="en-US" dirty="0"/>
                  <a:t> (</a:t>
                </a:r>
                <a:r>
                  <a:rPr lang="en-US" b="1" dirty="0"/>
                  <a:t>MST</a:t>
                </a:r>
                <a:r>
                  <a:rPr lang="en-US" dirty="0"/>
                  <a:t>) is a spanning tree of lowest possible total weight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466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graphs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the graph from before, with labeled weights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5"/>
              <a:endCxn id="6" idx="2"/>
            </p:cNvCxnSpPr>
            <p:nvPr/>
          </p:nvCxnSpPr>
          <p:spPr>
            <a:xfrm rot="16200000" flipH="1">
              <a:off x="2454182" y="3292382"/>
              <a:ext cx="1012918" cy="1241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4" idx="4"/>
              <a:endCxn id="17" idx="1"/>
            </p:cNvCxnSpPr>
            <p:nvPr/>
          </p:nvCxnSpPr>
          <p:spPr>
            <a:xfrm rot="16200000" flipH="1">
              <a:off x="1714500" y="4000500"/>
              <a:ext cx="3070318" cy="1927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0"/>
              <a:endCxn id="10" idx="4"/>
            </p:cNvCxnSpPr>
            <p:nvPr/>
          </p:nvCxnSpPr>
          <p:spPr>
            <a:xfrm rot="5400000" flipH="1" flipV="1">
              <a:off x="4572000" y="4343400"/>
              <a:ext cx="213360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9" idx="0"/>
              <a:endCxn id="10" idx="5"/>
            </p:cNvCxnSpPr>
            <p:nvPr/>
          </p:nvCxnSpPr>
          <p:spPr>
            <a:xfrm rot="16200000" flipV="1">
              <a:off x="5349782" y="4054382"/>
              <a:ext cx="1470118" cy="3271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7" idx="0"/>
              <a:endCxn id="6" idx="3"/>
            </p:cNvCxnSpPr>
            <p:nvPr/>
          </p:nvCxnSpPr>
          <p:spPr>
            <a:xfrm rot="5400000" flipH="1" flipV="1">
              <a:off x="2590800" y="4625882"/>
              <a:ext cx="1165318" cy="860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" idx="5"/>
              <a:endCxn id="8" idx="1"/>
            </p:cNvCxnSpPr>
            <p:nvPr/>
          </p:nvCxnSpPr>
          <p:spPr>
            <a:xfrm rot="16200000" flipH="1">
              <a:off x="3940082" y="4244882"/>
              <a:ext cx="11876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5" idx="5"/>
              <a:endCxn id="8" idx="1"/>
            </p:cNvCxnSpPr>
            <p:nvPr/>
          </p:nvCxnSpPr>
          <p:spPr>
            <a:xfrm rot="16200000" flipH="1">
              <a:off x="3711482" y="4016282"/>
              <a:ext cx="16448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667000" y="35052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355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86000" y="42672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695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438400" y="50716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262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124200" y="39624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74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267200" y="44620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348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038600" y="49954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269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114800" y="5638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242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724400" y="60622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151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943600" y="40048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230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05400" y="41910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306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38800" y="5257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83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555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a minimum spanning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err="1"/>
                  <a:t>Kruskal's</a:t>
                </a:r>
                <a:r>
                  <a:rPr lang="en-US" dirty="0"/>
                  <a:t> algorithm gives an easy to follow technique for finding an MST on a weighted, connected graph</a:t>
                </a:r>
              </a:p>
              <a:p>
                <a:r>
                  <a:rPr lang="en-US" dirty="0"/>
                  <a:t>Informally, go through the edges, adding the smallest one, unless it forms a circuit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Create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with all the vertices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(but no edges)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be the set of all edges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While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of least weight</a:t>
                </a:r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If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doesn't make a circuit</a:t>
                </a:r>
              </a:p>
              <a:p>
                <a:pPr lvl="3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3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  <a:blipFill>
                <a:blip r:embed="rId2"/>
                <a:stretch>
                  <a:fillRect t="-1319" b="-1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67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Minimum spanning tree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Kruskal's</a:t>
            </a:r>
            <a:r>
              <a:rPr lang="en-US" dirty="0"/>
              <a:t> algorithm on the city graph:</a:t>
            </a:r>
          </a:p>
        </p:txBody>
      </p:sp>
      <p:grpSp>
        <p:nvGrpSpPr>
          <p:cNvPr id="11" name="Group 55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5"/>
              <a:endCxn id="6" idx="2"/>
            </p:cNvCxnSpPr>
            <p:nvPr/>
          </p:nvCxnSpPr>
          <p:spPr>
            <a:xfrm rot="16200000" flipH="1">
              <a:off x="2454182" y="3292382"/>
              <a:ext cx="1012918" cy="1241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4" idx="4"/>
              <a:endCxn id="17" idx="1"/>
            </p:cNvCxnSpPr>
            <p:nvPr/>
          </p:nvCxnSpPr>
          <p:spPr>
            <a:xfrm rot="16200000" flipH="1">
              <a:off x="1714500" y="4000500"/>
              <a:ext cx="3070318" cy="1927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0"/>
              <a:endCxn id="10" idx="4"/>
            </p:cNvCxnSpPr>
            <p:nvPr/>
          </p:nvCxnSpPr>
          <p:spPr>
            <a:xfrm rot="5400000" flipH="1" flipV="1">
              <a:off x="4572000" y="4343400"/>
              <a:ext cx="213360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9" idx="0"/>
              <a:endCxn id="10" idx="5"/>
            </p:cNvCxnSpPr>
            <p:nvPr/>
          </p:nvCxnSpPr>
          <p:spPr>
            <a:xfrm rot="16200000" flipV="1">
              <a:off x="5349782" y="4054382"/>
              <a:ext cx="1470118" cy="3271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7" idx="0"/>
              <a:endCxn id="6" idx="3"/>
            </p:cNvCxnSpPr>
            <p:nvPr/>
          </p:nvCxnSpPr>
          <p:spPr>
            <a:xfrm rot="5400000" flipH="1" flipV="1">
              <a:off x="2590800" y="4625882"/>
              <a:ext cx="1165318" cy="860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6" idx="5"/>
              <a:endCxn id="8" idx="1"/>
            </p:cNvCxnSpPr>
            <p:nvPr/>
          </p:nvCxnSpPr>
          <p:spPr>
            <a:xfrm rot="16200000" flipH="1">
              <a:off x="3940082" y="4244882"/>
              <a:ext cx="11876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5" idx="5"/>
              <a:endCxn id="8" idx="1"/>
            </p:cNvCxnSpPr>
            <p:nvPr/>
          </p:nvCxnSpPr>
          <p:spPr>
            <a:xfrm rot="16200000" flipH="1">
              <a:off x="3711482" y="4016282"/>
              <a:ext cx="1644836" cy="16448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667000" y="35052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355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86000" y="42672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695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438400" y="50716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262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124200" y="39624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74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267200" y="44620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348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038600" y="49954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269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114800" y="5638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242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724400" y="60622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151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943600" y="40048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230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05400" y="41910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306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38800" y="5257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83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264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Minimum spanning tree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Output:</a:t>
            </a:r>
          </a:p>
        </p:txBody>
      </p:sp>
      <p:grpSp>
        <p:nvGrpSpPr>
          <p:cNvPr id="11" name="Group 55"/>
          <p:cNvGrpSpPr/>
          <p:nvPr/>
        </p:nvGrpSpPr>
        <p:grpSpPr>
          <a:xfrm>
            <a:off x="2286000" y="3048000"/>
            <a:ext cx="7315200" cy="3722132"/>
            <a:chOff x="762000" y="3048000"/>
            <a:chExt cx="7315200" cy="3722132"/>
          </a:xfrm>
        </p:grpSpPr>
        <p:sp>
          <p:nvSpPr>
            <p:cNvPr id="4" name="Oval 3"/>
            <p:cNvSpPr/>
            <p:nvPr/>
          </p:nvSpPr>
          <p:spPr>
            <a:xfrm>
              <a:off x="2209800" y="32766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1400" y="38862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581400" y="43434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334000" y="5638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172200" y="4953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stCxn id="4" idx="5"/>
              <a:endCxn id="6" idx="2"/>
            </p:cNvCxnSpPr>
            <p:nvPr/>
          </p:nvCxnSpPr>
          <p:spPr>
            <a:xfrm rot="16200000" flipH="1">
              <a:off x="2454182" y="3292382"/>
              <a:ext cx="1012918" cy="1241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4191000" y="6477000"/>
              <a:ext cx="152400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17" idx="6"/>
              <a:endCxn id="8" idx="3"/>
            </p:cNvCxnSpPr>
            <p:nvPr/>
          </p:nvCxnSpPr>
          <p:spPr>
            <a:xfrm flipV="1">
              <a:off x="4343400" y="5768882"/>
              <a:ext cx="1012918" cy="7843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9" idx="0"/>
              <a:endCxn id="10" idx="5"/>
            </p:cNvCxnSpPr>
            <p:nvPr/>
          </p:nvCxnSpPr>
          <p:spPr>
            <a:xfrm rot="16200000" flipV="1">
              <a:off x="5349782" y="4054382"/>
              <a:ext cx="1470118" cy="3271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5540282" y="5006882"/>
              <a:ext cx="578036" cy="730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8" idx="2"/>
              <a:endCxn id="7" idx="6"/>
            </p:cNvCxnSpPr>
            <p:nvPr/>
          </p:nvCxnSpPr>
          <p:spPr>
            <a:xfrm rot="10800000">
              <a:off x="2819400" y="5715000"/>
              <a:ext cx="2514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7" idx="0"/>
              <a:endCxn id="6" idx="3"/>
            </p:cNvCxnSpPr>
            <p:nvPr/>
          </p:nvCxnSpPr>
          <p:spPr>
            <a:xfrm rot="5400000" flipH="1" flipV="1">
              <a:off x="2590800" y="4625882"/>
              <a:ext cx="1165318" cy="8605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6" idx="0"/>
              <a:endCxn id="5" idx="4"/>
            </p:cNvCxnSpPr>
            <p:nvPr/>
          </p:nvCxnSpPr>
          <p:spPr>
            <a:xfrm rot="5400000" flipH="1" flipV="1">
              <a:off x="3505200" y="4191000"/>
              <a:ext cx="304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62000" y="3364468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Minneapolis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971800" y="3581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Milwaukee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95600" y="47244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Chicago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05000" y="57912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St. Louis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029200" y="3048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Detroit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600" y="4953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Cincinnati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486400" y="5638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Louisville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64008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Nashville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667000" y="35052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355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438400" y="50716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262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505200" y="39624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74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114800" y="5638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242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724400" y="60622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151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943600" y="4004846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230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38800" y="5257800"/>
              <a:ext cx="685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83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954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Prim's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Prim's algorithm gives another way to find an MST</a:t>
                </a:r>
              </a:p>
              <a:p>
                <a:r>
                  <a:rPr lang="en-US" dirty="0"/>
                  <a:t>Informally, start at a vertex and add the next closest node not already in the MST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Let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contain a single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be the set of all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except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such that: 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connects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to one of the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the lowest weight of all such edges</a:t>
                </a:r>
              </a:p>
              <a:p>
                <a:pPr lvl="2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be the endpoint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  <a:blipFill>
                <a:blip r:embed="rId2"/>
                <a:stretch>
                  <a:fillRect t="-1559" b="-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9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stCxn id="4" idx="6"/>
            <a:endCxn id="6" idx="2"/>
          </p:cNvCxnSpPr>
          <p:nvPr/>
        </p:nvCxnSpPr>
        <p:spPr>
          <a:xfrm>
            <a:off x="4495800" y="45720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6"/>
            <a:endCxn id="7" idx="2"/>
          </p:cNvCxnSpPr>
          <p:nvPr/>
        </p:nvCxnSpPr>
        <p:spPr>
          <a:xfrm>
            <a:off x="5715000" y="4572000"/>
            <a:ext cx="990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4"/>
            <a:endCxn id="8" idx="0"/>
          </p:cNvCxnSpPr>
          <p:nvPr/>
        </p:nvCxnSpPr>
        <p:spPr>
          <a:xfrm rot="5400000">
            <a:off x="38481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9" idx="2"/>
          </p:cNvCxnSpPr>
          <p:nvPr/>
        </p:nvCxnSpPr>
        <p:spPr>
          <a:xfrm>
            <a:off x="4495800" y="5867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5" idx="2"/>
          </p:cNvCxnSpPr>
          <p:nvPr/>
        </p:nvCxnSpPr>
        <p:spPr>
          <a:xfrm>
            <a:off x="5715000" y="5867400"/>
            <a:ext cx="990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0"/>
            <a:endCxn id="7" idx="4"/>
          </p:cNvCxnSpPr>
          <p:nvPr/>
        </p:nvCxnSpPr>
        <p:spPr>
          <a:xfrm rot="5400000" flipH="1" flipV="1">
            <a:off x="62103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4"/>
            <a:endCxn id="9" idx="0"/>
          </p:cNvCxnSpPr>
          <p:nvPr/>
        </p:nvCxnSpPr>
        <p:spPr>
          <a:xfrm rot="5400000">
            <a:off x="50673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 fights </a:t>
            </a:r>
            <a:r>
              <a:rPr lang="en-US" dirty="0" err="1"/>
              <a:t>Kruskal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</a:t>
            </a:r>
            <a:r>
              <a:rPr lang="en-US" dirty="0" err="1"/>
              <a:t>Kruskal's</a:t>
            </a:r>
            <a:r>
              <a:rPr lang="en-US" dirty="0"/>
              <a:t> algorithm to the graph below</a:t>
            </a:r>
          </a:p>
          <a:p>
            <a:r>
              <a:rPr lang="en-US" dirty="0"/>
              <a:t>Now, apply Prim's algorithm to the graph below</a:t>
            </a:r>
          </a:p>
          <a:p>
            <a:r>
              <a:rPr lang="en-US" dirty="0"/>
              <a:t>Is there any other MST we could make?</a:t>
            </a:r>
          </a:p>
        </p:txBody>
      </p:sp>
      <p:sp>
        <p:nvSpPr>
          <p:cNvPr id="4" name="Oval 3"/>
          <p:cNvSpPr/>
          <p:nvPr/>
        </p:nvSpPr>
        <p:spPr>
          <a:xfrm>
            <a:off x="43434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7056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5626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056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434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626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724400" y="4191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4400" y="5791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67400" y="41718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0" y="4953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29400" y="4953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886200" y="49530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67400" y="5791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0946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3243A-0AE4-436D-A8B7-3301DCD9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64DA7-3D17-4C16-A346-363F6B0D3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78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Graphing functions</a:t>
            </a:r>
          </a:p>
          <a:p>
            <a:r>
              <a:rPr lang="en-US" dirty="0"/>
              <a:t>Big-O, Big-Omega, and Big-Theta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Work on Assignment 5</a:t>
            </a:r>
          </a:p>
          <a:p>
            <a:r>
              <a:rPr lang="en-US" dirty="0"/>
              <a:t>Read 11.1 and 11.2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Jean and Gene have fallen in love on a dating app (without meeting in person)</a:t>
            </a:r>
          </a:p>
          <a:p>
            <a:r>
              <a:rPr lang="en-US" dirty="0"/>
              <a:t>Gene wants to mail Jean an engagement ring</a:t>
            </a:r>
          </a:p>
          <a:p>
            <a:r>
              <a:rPr lang="en-US" dirty="0"/>
              <a:t>These days, the mail has become increasingly subject to theft, and anything will be stolen unless it's sent in a locked box</a:t>
            </a:r>
          </a:p>
          <a:p>
            <a:r>
              <a:rPr lang="en-US" dirty="0"/>
              <a:t>Jean and Gene each have plenty of padlocks, but neither has a key to any of the other one's locks</a:t>
            </a:r>
          </a:p>
          <a:p>
            <a:r>
              <a:rPr lang="en-US" dirty="0"/>
              <a:t>How can Gene get the ring safely to Jean?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1BF71F-5651-4A17-A369-6356807F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Matrices for a Second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DE912F-D3EC-4DBF-8794-56443F1CE2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5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powers of a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  <a:p>
                <a:endParaRPr lang="en-US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baseline="30000" dirty="0"/>
              </a:p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64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powers for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 can find the number of walks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that connect two vertices in a graph by raising the adjacency matrix of the graph to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baseline="30000" dirty="0" err="1"/>
                  <a:t>th</a:t>
                </a:r>
                <a:r>
                  <a:rPr lang="en-US" dirty="0"/>
                  <a:t> power</a:t>
                </a:r>
              </a:p>
              <a:p>
                <a:r>
                  <a:rPr lang="en-US" dirty="0"/>
                  <a:t>Raising a matrix to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baseline="30000" dirty="0"/>
                  <a:t>th</a:t>
                </a:r>
                <a:r>
                  <a:rPr lang="en-US" dirty="0"/>
                  <a:t> power means you can only get from a vertex to itself (identity matrix)</a:t>
                </a:r>
              </a:p>
              <a:p>
                <a:r>
                  <a:rPr lang="en-US" dirty="0"/>
                  <a:t>Raising a matrix to the first power means that the number of paths of length one from one vertex to another is exactly the number of edges between them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008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Trees, Rooted Trees, and Spanning Trees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26637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6636</TotalTime>
  <Words>1643</Words>
  <Application>Microsoft Office PowerPoint</Application>
  <PresentationFormat>Widescreen</PresentationFormat>
  <Paragraphs>294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5</vt:lpstr>
      <vt:lpstr>Logical warmup</vt:lpstr>
      <vt:lpstr>Back to Matrices for a Second</vt:lpstr>
      <vt:lpstr>Finding powers of a matrix</vt:lpstr>
      <vt:lpstr>Matrix powers for graphs</vt:lpstr>
      <vt:lpstr>Trees, Rooted Trees, and Spanning Trees</vt:lpstr>
      <vt:lpstr>Trees</vt:lpstr>
      <vt:lpstr>Trees</vt:lpstr>
      <vt:lpstr>Applications of trees</vt:lpstr>
      <vt:lpstr>Parse trees</vt:lpstr>
      <vt:lpstr>Describing trees</vt:lpstr>
      <vt:lpstr>A property of trees</vt:lpstr>
      <vt:lpstr>Rooted trees</vt:lpstr>
      <vt:lpstr>Rooted tree example</vt:lpstr>
      <vt:lpstr>Binary trees</vt:lpstr>
      <vt:lpstr>Binary tree applications</vt:lpstr>
      <vt:lpstr>Full Binary Tree Theorem</vt:lpstr>
      <vt:lpstr>Leaves in a tree</vt:lpstr>
      <vt:lpstr>Spanning Trees</vt:lpstr>
      <vt:lpstr>Turning graphs into trees</vt:lpstr>
      <vt:lpstr>Turning graphs into trees</vt:lpstr>
      <vt:lpstr>The best tree?</vt:lpstr>
      <vt:lpstr>Spanning trees</vt:lpstr>
      <vt:lpstr>Weighted graphs</vt:lpstr>
      <vt:lpstr>Weighted graphs example</vt:lpstr>
      <vt:lpstr>Finding a minimum spanning tree</vt:lpstr>
      <vt:lpstr>Minimum spanning tree example</vt:lpstr>
      <vt:lpstr>Minimum spanning tree output</vt:lpstr>
      <vt:lpstr>Prim's algorithm</vt:lpstr>
      <vt:lpstr>Prim fights Kruskal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456</cp:revision>
  <dcterms:created xsi:type="dcterms:W3CDTF">2009-08-24T20:26:10Z</dcterms:created>
  <dcterms:modified xsi:type="dcterms:W3CDTF">2026-03-20T13:56:48Z</dcterms:modified>
</cp:coreProperties>
</file>